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291" autoAdjust="0"/>
  </p:normalViewPr>
  <p:slideViewPr>
    <p:cSldViewPr snapToGrid="0" showGuides="1">
      <p:cViewPr varScale="1">
        <p:scale>
          <a:sx n="81" d="100"/>
          <a:sy n="81" d="100"/>
        </p:scale>
        <p:origin x="120" y="678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pPr/>
              <a:t>4/30/2020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pPr/>
              <a:t>4/30/2020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mc:AlternateContent xmlns:mc="http://schemas.openxmlformats.org/markup-compatibility/2006" xmlns:p14="http://schemas.microsoft.com/office/powerpoint/2010/main">
    <mc:Choice Requires="p14">
      <p:transition spd="slow" p14:dur="6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1029"/>
            <a:ext cx="10515600" cy="1042227"/>
          </a:xfrm>
        </p:spPr>
        <p:txBody>
          <a:bodyPr/>
          <a:lstStyle/>
          <a:p>
            <a:r>
              <a:rPr lang="bg-BG" dirty="0" smtClean="0"/>
              <a:t>10 причини да обичам Първомай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505">
        <p14:prism isContent="1" isInverted="1"/>
      </p:transition>
    </mc:Choice>
    <mc:Fallback xmlns="">
      <p:transition spd="slow" advClick="0" advTm="75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Традиции</a:t>
            </a:r>
            <a:endParaRPr lang="en-US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6" y="4357254"/>
            <a:ext cx="3828288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" y="1661702"/>
            <a:ext cx="3828288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0" y="4547254"/>
            <a:ext cx="3285744" cy="176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377" y="4547254"/>
            <a:ext cx="3268087" cy="176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37" y="1411273"/>
            <a:ext cx="2180526" cy="276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32" y="1661702"/>
            <a:ext cx="3841771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864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505">
        <p15:prstTrans prst="fallOver"/>
      </p:transition>
    </mc:Choice>
    <mc:Fallback xmlns="">
      <p:transition spd="slow" advClick="0" advTm="75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Учебна среда</a:t>
            </a:r>
            <a:endParaRPr lang="en-US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8" y="294454"/>
            <a:ext cx="3121152" cy="2072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00" y="354923"/>
            <a:ext cx="3121152" cy="2072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8" y="4602128"/>
            <a:ext cx="2760288" cy="1926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38" y="4755025"/>
            <a:ext cx="2348760" cy="1620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84" y="4602128"/>
            <a:ext cx="2791968" cy="1926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22" y="4755025"/>
            <a:ext cx="2348760" cy="1620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31" y="2481988"/>
            <a:ext cx="3121152" cy="2072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92" y="2478525"/>
            <a:ext cx="3121152" cy="2072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425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505">
        <p15:prstTrans prst="drape"/>
      </p:transition>
    </mc:Choice>
    <mc:Fallback xmlns="">
      <p:transition spd="slow" advClick="0" advTm="75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3"/>
            <a:ext cx="10515600" cy="1325563"/>
          </a:xfrm>
        </p:spPr>
        <p:txBody>
          <a:bodyPr/>
          <a:lstStyle/>
          <a:p>
            <a:r>
              <a:rPr lang="bg-BG" dirty="0" smtClean="0"/>
              <a:t>С грижа за хората</a:t>
            </a:r>
            <a:endParaRPr lang="en-US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12" y="4325700"/>
            <a:ext cx="2645664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89" y="1730455"/>
            <a:ext cx="2645664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5" y="1791415"/>
            <a:ext cx="2645664" cy="192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402" y="4319604"/>
            <a:ext cx="2645664" cy="1987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29" y="4319604"/>
            <a:ext cx="2663952" cy="1993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9" y="4325700"/>
            <a:ext cx="2645664" cy="1999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3" y="1773550"/>
            <a:ext cx="2682240" cy="1914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561" y="1797511"/>
            <a:ext cx="2651760" cy="1914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199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7505">
        <p15:prstTrans prst="curtains"/>
      </p:transition>
    </mc:Choice>
    <mc:Fallback xmlns="">
      <p:transition spd="slow" advClick="0" advTm="75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Културни събития</a:t>
            </a:r>
            <a:endParaRPr lang="en-US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0" y="1133666"/>
            <a:ext cx="2292096" cy="1530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51" y="3138965"/>
            <a:ext cx="2292096" cy="1530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494" y="4642185"/>
            <a:ext cx="2292096" cy="1530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51" y="1422613"/>
            <a:ext cx="2292096" cy="1530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494" y="2874597"/>
            <a:ext cx="2292096" cy="1530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51" y="4855317"/>
            <a:ext cx="2292096" cy="1530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6" y="4639453"/>
            <a:ext cx="2292096" cy="1530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494" y="1119189"/>
            <a:ext cx="2292096" cy="1530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0" y="2874597"/>
            <a:ext cx="2292096" cy="1530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25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5">
        <p14:ferris dir="l"/>
      </p:transition>
    </mc:Choice>
    <mc:Fallback xmlns="">
      <p:transition spd="slow" advClick="0" advTm="75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</a:t>
            </a:r>
            <a:r>
              <a:rPr lang="bg-BG" dirty="0"/>
              <a:t>Н</a:t>
            </a:r>
            <a:r>
              <a:rPr lang="bg-BG" dirty="0" smtClean="0"/>
              <a:t>аследство</a:t>
            </a:r>
            <a:endParaRPr lang="en-US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17" y="2740175"/>
            <a:ext cx="4693509" cy="20337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15" y="698721"/>
            <a:ext cx="2767584" cy="1761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1" y="698721"/>
            <a:ext cx="2767584" cy="1761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1" y="2666880"/>
            <a:ext cx="2767584" cy="1761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1" y="4591629"/>
            <a:ext cx="2750781" cy="1768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15" y="4591629"/>
            <a:ext cx="2767584" cy="1761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15" y="2645175"/>
            <a:ext cx="2767584" cy="1761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07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505">
        <p14:conveyor dir="l"/>
      </p:transition>
    </mc:Choice>
    <mc:Fallback xmlns="">
      <p:transition spd="slow" advClick="0" advTm="75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Места за отдих</a:t>
            </a:r>
            <a:endParaRPr lang="en-US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08" y="2102086"/>
            <a:ext cx="2767584" cy="1859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4589"/>
            <a:ext cx="2767584" cy="1780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16" y="1474589"/>
            <a:ext cx="2767584" cy="1780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75" y="4202365"/>
            <a:ext cx="2767584" cy="18470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16" y="4208461"/>
            <a:ext cx="2767584" cy="1840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20" y="4362136"/>
            <a:ext cx="2767584" cy="2078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5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5">
        <p14:prism isContent="1"/>
      </p:transition>
    </mc:Choice>
    <mc:Fallback xmlns="">
      <p:transition spd="slow" advClick="0" advTm="75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Природни обекти</a:t>
            </a:r>
            <a:endParaRPr lang="en-US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44" y="1546936"/>
            <a:ext cx="2572512" cy="4955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0" y="1388305"/>
            <a:ext cx="3169920" cy="2371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8305"/>
            <a:ext cx="3169920" cy="2380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6" y="4134893"/>
            <a:ext cx="4224528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" y="4134893"/>
            <a:ext cx="4200144" cy="2296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505">
        <p14:prism isInverted="1"/>
      </p:transition>
    </mc:Choice>
    <mc:Fallback xmlns="">
      <p:transition spd="slow" advClick="0" advTm="75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Модерна градска среда</a:t>
            </a:r>
            <a:endParaRPr lang="en-US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5" y="1551609"/>
            <a:ext cx="2903259" cy="2311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108" y="4447467"/>
            <a:ext cx="2767584" cy="1761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22" y="4447467"/>
            <a:ext cx="2767584" cy="1761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16" y="1542285"/>
            <a:ext cx="2767584" cy="1761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58" y="4494967"/>
            <a:ext cx="3103371" cy="19754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0" y="1542285"/>
            <a:ext cx="2767584" cy="1761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1587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505">
        <p14:prism/>
      </p:transition>
    </mc:Choice>
    <mc:Fallback xmlns="">
      <p:transition spd="slow" advClick="0" advTm="75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Религия</a:t>
            </a:r>
            <a:endParaRPr lang="en-US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12" y="1451355"/>
            <a:ext cx="3084576" cy="2316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58" y="3981285"/>
            <a:ext cx="3396432" cy="2550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7" y="1308851"/>
            <a:ext cx="3084576" cy="2316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7" y="4099081"/>
            <a:ext cx="3084576" cy="2311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567" y="4099081"/>
            <a:ext cx="3086724" cy="2316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87" y="1308851"/>
            <a:ext cx="3110204" cy="2316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692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505">
        <p15:prstTrans prst="wind"/>
      </p:transition>
    </mc:Choice>
    <mc:Fallback xmlns="">
      <p:transition spd="slow" advClick="0" advTm="75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Спорт</a:t>
            </a:r>
            <a:endParaRPr lang="en-US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260" y="4143702"/>
            <a:ext cx="3176016" cy="2377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44" y="4178566"/>
            <a:ext cx="3176016" cy="23422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8" y="4182490"/>
            <a:ext cx="3176016" cy="2338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60" y="1592912"/>
            <a:ext cx="3176016" cy="2383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924" y="1592912"/>
            <a:ext cx="3176016" cy="2382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30" y="1858509"/>
            <a:ext cx="4606540" cy="19122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78143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505">
        <p15:prstTrans prst="prestige"/>
      </p:transition>
    </mc:Choice>
    <mc:Fallback xmlns="">
      <p:transition spd="slow" advClick="0" advTm="75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6A71AF-4CF2-4B95-BFB6-5C2750025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0</TotalTime>
  <Words>26</Words>
  <Application>Microsoft Office PowerPoint</Application>
  <PresentationFormat>Широк екран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Gill Sans MT</vt:lpstr>
      <vt:lpstr>Office Theme</vt:lpstr>
      <vt:lpstr>10 причини да обичам Първомай</vt:lpstr>
      <vt:lpstr>С грижа за хората</vt:lpstr>
      <vt:lpstr>Културни събития</vt:lpstr>
      <vt:lpstr> Наследство</vt:lpstr>
      <vt:lpstr>Места за отдих</vt:lpstr>
      <vt:lpstr>Природни обекти</vt:lpstr>
      <vt:lpstr>Модерна градска среда</vt:lpstr>
      <vt:lpstr>Религия</vt:lpstr>
      <vt:lpstr>Спорт</vt:lpstr>
      <vt:lpstr>Традиции</vt:lpstr>
      <vt:lpstr>Учебна среда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2020-04-27T18:45:16Z</dcterms:created>
  <dcterms:modified xsi:type="dcterms:W3CDTF">2020-04-30T11:01:43Z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